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B4821-98CA-FFA5-0B55-535C527916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BA4789-2ADE-8FB2-EBD5-86399F7D2A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F94FC4-9879-88D8-AB6F-7F9D75FFC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7FF5F-237F-6F3D-D901-6868B5C97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9565-DCD4-7B69-16E3-B8DED23F5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275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05182-626A-1E9B-200D-A5B3906E3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526203-12C2-B65E-CA0C-B5F85DDA45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53D3D2-9FAF-4F12-AB8D-2FC0D75F2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BD0A7-8D7B-D818-9B6E-6BD150D28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037C9-0DF5-655A-7550-1D4009446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53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92CB2-8D0A-AAE5-6FD6-3E130A6537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959234-9F82-B989-EEE5-0288837E19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4C9C-F414-D47D-BFAA-3E213153F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BACB0-B02B-FB5F-F371-E407EAE0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884E20-89AB-6A65-48B8-184F3CE55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7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5581B-DD23-642F-FFB3-778FF28BF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4B4BE0-1FB8-CEA1-9AF2-84934ED3F7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BF58A4-49E3-A9CB-8A58-AB7DBFB68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E0F4A9-12FB-6E5D-4394-95C88F3AE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86316E-3FC8-3676-3D51-63E8BC382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01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7E4C-8517-30D9-47F5-DCC604F90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7BBD5-4282-A511-ADE2-6CF19109C8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892FDD-4E4B-D5AB-944E-395A2DC0E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9CD0F-7DF6-7824-99C2-FAF8FD114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8A326C-6FF8-5B4D-2335-7EB905F16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072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696FD5-C514-A37D-B2FD-B590B21449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021AE-08E9-2249-3A17-930C8D8A356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3041DE-CF82-4252-512C-7DF27934E0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FD7F2B-75D5-6D2B-AB05-8E0145DD2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B46AE9-F41B-AF3C-0600-92193E17D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A98474-8F22-433E-BD2E-A79470D4A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65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FF9A4D-6AB4-8D63-410B-A69A7D1EA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9D4D0-5AED-BDE3-58DD-D79B3958F7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8AD46E8-D973-A375-12D0-62334A3BCE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B10533-6460-C4C6-0E9C-99286A7CE6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305A9B-4571-1AE5-24C5-E57F0A9EBD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096C727-62A7-B62C-EE4F-8DEC2E066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3CE2E-083E-83AB-6A48-937128B59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CCC87C-7282-A449-4215-1B95D29EE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4878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420D2-D932-C26B-2810-70CCC867A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C63033-BDA8-471F-0438-79AA47D04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3D9E4E-9F6E-24AA-68CA-E5562F6EE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0209A5-6030-E65D-299E-97A62F275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45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A78014B-0318-E6C2-1B49-340A3F214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4D2282-FA2C-A033-88F1-965F8AFD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BF70B5-7E01-FF0A-F829-3C3E3E2837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3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32AA8F-05C3-636F-6546-6F07F58E3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1C421-295B-6E7F-BC15-90830937B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F0AFC-C2F4-4205-7E89-CC39540305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3DCA8-109C-F80B-157A-87425CA1E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974F43-00B3-A1F3-2328-F2BE7619C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0B63A-B80A-52E6-E0B0-11D23BE0E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298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36A95-8FE7-C50E-672E-A19D90DC88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18D5EBB-790F-46F8-8FE6-4365A3F79C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D320FB-A34A-3D4F-A6B5-FA7C903F10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68FBA0-C486-D033-24E8-37E505C51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8A58E1-2AC9-B3F7-01C2-42D204022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DDA1C6-223C-4202-5BEA-024596351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988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7656B8-283D-93C3-C394-B80AE7D55C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ED16C-106C-C74E-E3E0-9F603FBC1E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FB76E5-E199-C738-9E4E-CD0D167F97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191AB-8BAE-44D2-8296-54CE397B2CAE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D18B2A-FD0A-C9C6-EF2A-3494A7204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37693A-E8B1-640A-0E86-2F58132091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28005-15F5-46DA-BFFB-9CF6728348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68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87A8E-E609-2964-A24A-BC40F5659E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282" y="744071"/>
            <a:ext cx="9144000" cy="937092"/>
          </a:xfrm>
        </p:spPr>
        <p:txBody>
          <a:bodyPr>
            <a:normAutofit fontScale="90000"/>
          </a:bodyPr>
          <a:lstStyle/>
          <a:p>
            <a:r>
              <a:rPr lang="en-US" dirty="0"/>
              <a:t>Assignment No. 2 </a:t>
            </a:r>
            <a:br>
              <a:rPr lang="en-US" dirty="0"/>
            </a:br>
            <a:r>
              <a:rPr lang="en-US" dirty="0"/>
              <a:t>MS </a:t>
            </a:r>
            <a:r>
              <a:rPr lang="en-US" b="1" dirty="0">
                <a:solidFill>
                  <a:srgbClr val="C00000"/>
                </a:solidFill>
              </a:rPr>
              <a:t>PowerPoint</a:t>
            </a:r>
            <a:r>
              <a:rPr lang="en-US" dirty="0"/>
              <a:t> and </a:t>
            </a:r>
            <a:r>
              <a:rPr lang="en-US" b="1" dirty="0">
                <a:solidFill>
                  <a:srgbClr val="C00000"/>
                </a:solidFill>
              </a:rPr>
              <a:t>MS Excel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BEEA98-76D8-B5EE-653E-1657F51F0A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28468" y="5558356"/>
            <a:ext cx="9144000" cy="1060539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Syed Wajid Ali Shah</a:t>
            </a:r>
          </a:p>
          <a:p>
            <a:r>
              <a:rPr lang="en-US" sz="1600" b="1" dirty="0">
                <a:solidFill>
                  <a:srgbClr val="0070C0"/>
                </a:solidFill>
              </a:rPr>
              <a:t>wajid.shah@live.com</a:t>
            </a:r>
          </a:p>
          <a:p>
            <a:r>
              <a:rPr lang="en-US" sz="1800" dirty="0"/>
              <a:t>Manager Information Systems - MTI Swabi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924538-46A6-D901-DF14-4FCFEB785F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0599" y="1932315"/>
            <a:ext cx="4579737" cy="142129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CB2B1F2-1117-C937-DBDF-157D16FADF7E}"/>
              </a:ext>
            </a:extLst>
          </p:cNvPr>
          <p:cNvSpPr txBox="1"/>
          <p:nvPr/>
        </p:nvSpPr>
        <p:spPr>
          <a:xfrm>
            <a:off x="2193266" y="3747990"/>
            <a:ext cx="8279202" cy="12618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</a:rPr>
              <a:t>Copy paste this link in Browser </a:t>
            </a:r>
          </a:p>
          <a:p>
            <a:endParaRPr lang="en-US" dirty="0"/>
          </a:p>
          <a:p>
            <a:pPr algn="ctr"/>
            <a:r>
              <a:rPr lang="en-US" sz="2000" dirty="0"/>
              <a:t>https://docs.google.com/forms/d/e/1FAIpQLSf6k1-ploq596OaRblHLLYVp31XUEPGCcse7UbuDyQAJ9xpGw/viewform </a:t>
            </a:r>
          </a:p>
        </p:txBody>
      </p:sp>
    </p:spTree>
    <p:extLst>
      <p:ext uri="{BB962C8B-B14F-4D97-AF65-F5344CB8AC3E}">
        <p14:creationId xmlns:p14="http://schemas.microsoft.com/office/powerpoint/2010/main" val="20765624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50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Assignment No. 2  MS PowerPoint and MS Excel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MTI Swabi - Pakistan Shah</dc:creator>
  <cp:lastModifiedBy>MTI Swabi - Pakistan Shah</cp:lastModifiedBy>
  <cp:revision>2</cp:revision>
  <dcterms:created xsi:type="dcterms:W3CDTF">2025-03-21T04:18:17Z</dcterms:created>
  <dcterms:modified xsi:type="dcterms:W3CDTF">2025-03-21T04:23:25Z</dcterms:modified>
</cp:coreProperties>
</file>