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7718A-90F2-FC14-7D07-B043CBD28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68D9C-B021-E4DD-60E1-B4FEAEEB6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8D1B6-3E9E-63B3-4C63-396D74AE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AECDB-22AD-B3FC-9928-0F44CC9B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6489D-11B8-0A54-C7F4-78595E00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0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FEB2-4987-7A1B-94CB-257016251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C99F55-8072-291A-F51E-08988605A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D1D29-D6D6-BEF1-E79A-C444BF150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DCD63-EBB3-30D3-60FF-F11F33FAD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FE84D-BF87-C6AC-432C-4C8316C6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0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21817D-BEDA-385B-B5A4-45830BC0F9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AD684D-03F2-4F75-D488-920170613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ACCC6-F8CA-B0ED-7C34-5C9B515A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E63E0-6009-9C90-8EF5-8F56A25E3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4EFE8-A1BB-1460-C4EB-6680C9CC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3BFE1-C226-F1EE-EF93-E54E4A49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77E0D-2532-8293-4049-C9255D98F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DDFB1-C56A-CC1B-AF00-1CE137B80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D3758-0F61-CF97-9375-45BF5CFE3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8997-7757-4AAF-B66F-562168B72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0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679BF-9B39-B963-5A4E-863239F06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DF9F1-5FD9-EC70-2ECB-AA7B6CB1D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A55B2-0307-DAAA-6923-0B77AA45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6B90F-1562-730E-CBFF-9FB5CAAF1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4AEF4-45D8-64C2-8667-CA10A2B6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1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9231-9C55-0ACC-FBC7-9600D59FE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3E2FB-15F3-4F3B-567C-70B66117D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8313E-D1C1-7790-6C01-80A0C428D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35EEAE-3BD7-6901-2B25-6596E5E6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20EC7-480D-E8C9-88A2-86D35A6BD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1DB8E-DCEA-3598-D9AF-C9E0BB2C0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0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21A06-1CFE-33D8-6A0D-26F76A05B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05D7C-02FA-AC65-CC03-DAD48A098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5033C-D34E-A4B2-E9AF-5C6C41469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0FFE92-FA57-DE1B-0415-28AA8DA4E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DBB2DE-FBC2-C67C-C802-3DD86237B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147C88-CE04-B2D5-C8B0-8E189FBA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316352-3317-F39A-7F85-24F73C89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7E86A4-E770-0E41-4872-BEFB926A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5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77758-0CC6-7BBB-3D43-B1F9F6512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F1EAF6-795F-1EF0-3CB4-A65204D63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EC5B9-037A-909E-D62B-95B9EB567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2D2D1-63C3-7A48-3895-E684CF06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2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09EC48-BD97-F80E-EFF7-CF3179E38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9F80CE-AE36-9D2C-7AC2-BA55B2E7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41D2C-8232-8462-CEB1-7E2AC118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6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5D42-277F-87F4-AE9B-A88A80166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6A3C7-A99F-E61B-B708-BDE2F1655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EF10E8-8746-3ED8-6DAB-D0A18CC5D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DB223-9FE8-A899-4B58-DC9D87A69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7F96A-3C74-5998-B5B2-0BF0EE9BB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37884-250E-7882-5BBB-CFF06B64C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14484-4F3B-BB47-D1B6-CDC0A868D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1A9049-EA09-C172-686C-A5ACB147CF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69750-D5EF-A661-2494-1D118B883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693A3-6E8C-F903-8B9D-875F6FC7F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4C837-296D-CBD0-45AD-9BAADE3BD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E8CFA7-A23A-6AB7-850C-6BEADD001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1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8B51B7-2376-E8E7-E9E0-C20005C8B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BADC0-AD1A-C808-1AC3-C9746004A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5DF38-F3F6-E124-9169-3E91490AE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E5F37-032F-4CFD-A1EA-AE29CE67E91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E89C9-5B99-398C-22ED-3F90C4FDD1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4F865-5994-DA6E-0971-F2807DFC25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526EB-4230-4840-9394-31CC487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7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pigCjbJ7M6e1RVfvYKIcM775WotR_QLK4Zog7-jP9ZagB0w/viewform?usp=dialo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7A8E-E609-2964-A24A-BC40F5659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5260"/>
            <a:ext cx="9144000" cy="937092"/>
          </a:xfrm>
        </p:spPr>
        <p:txBody>
          <a:bodyPr>
            <a:normAutofit/>
          </a:bodyPr>
          <a:lstStyle/>
          <a:p>
            <a:r>
              <a:rPr lang="en-US" sz="4800" dirty="0"/>
              <a:t>MS Office- </a:t>
            </a:r>
            <a:r>
              <a:rPr lang="en-US" sz="2400" dirty="0"/>
              <a:t>Assignment No.1 IT/MIS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EEA98-76D8-B5EE-653E-1657F51F0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5804" y="5668154"/>
            <a:ext cx="9144000" cy="1189846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Syed Wajid Ali Shah</a:t>
            </a:r>
          </a:p>
          <a:p>
            <a:r>
              <a:rPr lang="en-US" sz="1400" b="1" dirty="0">
                <a:solidFill>
                  <a:srgbClr val="0070C0"/>
                </a:solidFill>
              </a:rPr>
              <a:t>wajid.shah@live.com</a:t>
            </a:r>
          </a:p>
          <a:p>
            <a:r>
              <a:rPr lang="en-US" sz="1600" dirty="0"/>
              <a:t>Manager Information Systems - MTI Swabi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0C3AE6-751C-82C7-9918-81618FC23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097" y="1348758"/>
            <a:ext cx="4729911" cy="14866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38BDBF1-3950-8F46-69C6-62641DA29FD9}"/>
              </a:ext>
            </a:extLst>
          </p:cNvPr>
          <p:cNvSpPr txBox="1">
            <a:spLocks/>
          </p:cNvSpPr>
          <p:nvPr/>
        </p:nvSpPr>
        <p:spPr>
          <a:xfrm>
            <a:off x="1395804" y="4376000"/>
            <a:ext cx="9144000" cy="9370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Last date to submit: March 26, 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DC480C-122C-7C7D-8C46-D8B2317B1227}"/>
              </a:ext>
            </a:extLst>
          </p:cNvPr>
          <p:cNvSpPr txBox="1"/>
          <p:nvPr/>
        </p:nvSpPr>
        <p:spPr>
          <a:xfrm>
            <a:off x="2467938" y="3556857"/>
            <a:ext cx="80718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https://docs.google.com/forms/d/e/1FAIpQLSdpigCjbJ7M6e1RVfvYKIcM775WotR_QLK4Zog7-jP9ZagB0w/viewform?usp=dialog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656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MS Office- Assignment No.1 IT/MIS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MTI Swabi - Pakistan Shah</dc:creator>
  <cp:lastModifiedBy>MTI Swabi - Pakistan Shah</cp:lastModifiedBy>
  <cp:revision>2</cp:revision>
  <dcterms:created xsi:type="dcterms:W3CDTF">2025-03-19T04:18:44Z</dcterms:created>
  <dcterms:modified xsi:type="dcterms:W3CDTF">2025-03-19T04:21:25Z</dcterms:modified>
</cp:coreProperties>
</file>